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6" r:id="rId3"/>
    <p:sldId id="440" r:id="rId4"/>
    <p:sldId id="464" r:id="rId5"/>
    <p:sldId id="329" r:id="rId6"/>
    <p:sldId id="455" r:id="rId7"/>
    <p:sldId id="471" r:id="rId8"/>
    <p:sldId id="472" r:id="rId9"/>
    <p:sldId id="444" r:id="rId10"/>
    <p:sldId id="473" r:id="rId11"/>
    <p:sldId id="47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22E27971-2DD0-4909-AB47-4E7B401C4BC9}"/>
    <pc:docChg chg="undo custSel addSld delSld modSld sldOrd">
      <pc:chgData name="Siniša ᵀᴴᴱ ᴼᴿᴵᴳᴵᴻᴬᴸ Wolfenstein" userId="215f646470bc261a" providerId="LiveId" clId="{22E27971-2DD0-4909-AB47-4E7B401C4BC9}" dt="2021-03-20T08:55:25.153" v="1416"/>
      <pc:docMkLst>
        <pc:docMk/>
      </pc:docMkLst>
      <pc:sldChg chg="modSp">
        <pc:chgData name="Siniša ᵀᴴᴱ ᴼᴿᴵᴳᴵᴻᴬᴸ Wolfenstein" userId="215f646470bc261a" providerId="LiveId" clId="{22E27971-2DD0-4909-AB47-4E7B401C4BC9}" dt="2021-03-20T07:41:36.557" v="18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22E27971-2DD0-4909-AB47-4E7B401C4BC9}" dt="2021-03-20T07:41:36.557" v="1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 modAnim">
        <pc:chgData name="Siniša ᵀᴴᴱ ᴼᴿᴵᴳᴵᴻᴬᴸ Wolfenstein" userId="215f646470bc261a" providerId="LiveId" clId="{22E27971-2DD0-4909-AB47-4E7B401C4BC9}" dt="2021-03-20T08:54:46.022" v="1415"/>
        <pc:sldMkLst>
          <pc:docMk/>
          <pc:sldMk cId="2263245869" sldId="329"/>
        </pc:sldMkLst>
        <pc:spChg chg="mod">
          <ac:chgData name="Siniša ᵀᴴᴱ ᴼᴿᴵᴳᴵᴻᴬᴸ Wolfenstein" userId="215f646470bc261a" providerId="LiveId" clId="{22E27971-2DD0-4909-AB47-4E7B401C4BC9}" dt="2021-03-20T07:56:51.465" v="507" actId="14100"/>
          <ac:spMkLst>
            <pc:docMk/>
            <pc:sldMk cId="2263245869" sldId="329"/>
            <ac:spMk id="8" creationId="{3F78CB02-FC75-44F9-993A-F46B14060D86}"/>
          </ac:spMkLst>
        </pc:spChg>
        <pc:spChg chg="del">
          <ac:chgData name="Siniša ᵀᴴᴱ ᴼᴿᴵᴳᴵᴻᴬᴸ Wolfenstein" userId="215f646470bc261a" providerId="LiveId" clId="{22E27971-2DD0-4909-AB47-4E7B401C4BC9}" dt="2021-03-20T07:53:25.921" v="241" actId="478"/>
          <ac:spMkLst>
            <pc:docMk/>
            <pc:sldMk cId="2263245869" sldId="329"/>
            <ac:spMk id="17" creationId="{0404E4C3-B9DF-43B4-80F6-D45A8A80C653}"/>
          </ac:spMkLst>
        </pc:spChg>
        <pc:spChg chg="del">
          <ac:chgData name="Siniša ᵀᴴᴱ ᴼᴿᴵᴳᴵᴻᴬᴸ Wolfenstein" userId="215f646470bc261a" providerId="LiveId" clId="{22E27971-2DD0-4909-AB47-4E7B401C4BC9}" dt="2021-03-20T07:53:25.921" v="241" actId="478"/>
          <ac:spMkLst>
            <pc:docMk/>
            <pc:sldMk cId="2263245869" sldId="329"/>
            <ac:spMk id="23" creationId="{DC7A3546-2680-4126-B10C-BCA51CB811DC}"/>
          </ac:spMkLst>
        </pc:spChg>
        <pc:spChg chg="del">
          <ac:chgData name="Siniša ᵀᴴᴱ ᴼᴿᴵᴳᴵᴻᴬᴸ Wolfenstein" userId="215f646470bc261a" providerId="LiveId" clId="{22E27971-2DD0-4909-AB47-4E7B401C4BC9}" dt="2021-03-20T07:53:25.921" v="241" actId="478"/>
          <ac:spMkLst>
            <pc:docMk/>
            <pc:sldMk cId="2263245869" sldId="329"/>
            <ac:spMk id="24" creationId="{CE2362AF-A20C-47B5-B894-766B284A8034}"/>
          </ac:spMkLst>
        </pc:spChg>
        <pc:spChg chg="del">
          <ac:chgData name="Siniša ᵀᴴᴱ ᴼᴿᴵᴳᴵᴻᴬᴸ Wolfenstein" userId="215f646470bc261a" providerId="LiveId" clId="{22E27971-2DD0-4909-AB47-4E7B401C4BC9}" dt="2021-03-20T07:53:25.921" v="241" actId="478"/>
          <ac:spMkLst>
            <pc:docMk/>
            <pc:sldMk cId="2263245869" sldId="329"/>
            <ac:spMk id="25" creationId="{D877C872-166F-4583-98B5-CD992C54521A}"/>
          </ac:spMkLst>
        </pc:spChg>
        <pc:spChg chg="del">
          <ac:chgData name="Siniša ᵀᴴᴱ ᴼᴿᴵᴳᴵᴻᴬᴸ Wolfenstein" userId="215f646470bc261a" providerId="LiveId" clId="{22E27971-2DD0-4909-AB47-4E7B401C4BC9}" dt="2021-03-20T07:53:25.921" v="241" actId="478"/>
          <ac:spMkLst>
            <pc:docMk/>
            <pc:sldMk cId="2263245869" sldId="329"/>
            <ac:spMk id="26" creationId="{639B4420-C27A-444A-810F-EB3DDBBDE832}"/>
          </ac:spMkLst>
        </pc:spChg>
        <pc:picChg chg="mod">
          <ac:chgData name="Siniša ᵀᴴᴱ ᴼᴿᴵᴳᴵᴻᴬᴸ Wolfenstein" userId="215f646470bc261a" providerId="LiveId" clId="{22E27971-2DD0-4909-AB47-4E7B401C4BC9}" dt="2021-03-20T07:54:20.651" v="247" actId="1076"/>
          <ac:picMkLst>
            <pc:docMk/>
            <pc:sldMk cId="2263245869" sldId="32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22E27971-2DD0-4909-AB47-4E7B401C4BC9}" dt="2021-03-20T07:53:30.255" v="242" actId="14100"/>
          <ac:picMkLst>
            <pc:docMk/>
            <pc:sldMk cId="2263245869" sldId="32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22E27971-2DD0-4909-AB47-4E7B401C4BC9}" dt="2021-03-20T07:45:33.137" v="89" actId="14100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22E27971-2DD0-4909-AB47-4E7B401C4BC9}" dt="2021-03-20T07:45:33.137" v="89" actId="14100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22E27971-2DD0-4909-AB47-4E7B401C4BC9}" dt="2021-03-20T07:42:32.209" v="22" actId="20577"/>
          <ac:spMkLst>
            <pc:docMk/>
            <pc:sldMk cId="386841859" sldId="436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22E27971-2DD0-4909-AB47-4E7B401C4BC9}" dt="2021-03-20T07:45:28.787" v="88" actId="1076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22E27971-2DD0-4909-AB47-4E7B401C4BC9}" dt="2021-03-20T07:42:20.425" v="20" actId="1076"/>
          <ac:picMkLst>
            <pc:docMk/>
            <pc:sldMk cId="386841859" sldId="436"/>
            <ac:picMk id="4" creationId="{1B2619D9-4F98-4A11-8FFE-57C7EB1F529A}"/>
          </ac:picMkLst>
        </pc:picChg>
      </pc:sldChg>
      <pc:sldChg chg="delSp modSp delAnim modAnim">
        <pc:chgData name="Siniša ᵀᴴᴱ ᴼᴿᴵᴳᴵᴻᴬᴸ Wolfenstein" userId="215f646470bc261a" providerId="LiveId" clId="{22E27971-2DD0-4909-AB47-4E7B401C4BC9}" dt="2021-03-20T07:48:42.237" v="134" actId="14100"/>
        <pc:sldMkLst>
          <pc:docMk/>
          <pc:sldMk cId="369717677" sldId="440"/>
        </pc:sldMkLst>
        <pc:spChg chg="del">
          <ac:chgData name="Siniša ᵀᴴᴱ ᴼᴿᴵᴳᴵᴻᴬᴸ Wolfenstein" userId="215f646470bc261a" providerId="LiveId" clId="{22E27971-2DD0-4909-AB47-4E7B401C4BC9}" dt="2021-03-20T07:47:16.537" v="93" actId="478"/>
          <ac:spMkLst>
            <pc:docMk/>
            <pc:sldMk cId="369717677" sldId="440"/>
            <ac:spMk id="5" creationId="{5BF73C81-3ABD-447D-85C3-911046EC09EC}"/>
          </ac:spMkLst>
        </pc:spChg>
        <pc:spChg chg="mod">
          <ac:chgData name="Siniša ᵀᴴᴱ ᴼᴿᴵᴳᴵᴻᴬᴸ Wolfenstein" userId="215f646470bc261a" providerId="LiveId" clId="{22E27971-2DD0-4909-AB47-4E7B401C4BC9}" dt="2021-03-20T07:48:42.237" v="134" actId="14100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22E27971-2DD0-4909-AB47-4E7B401C4BC9}" dt="2021-03-20T07:48:38.853" v="133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22E27971-2DD0-4909-AB47-4E7B401C4BC9}" dt="2021-03-20T07:45:43.555" v="90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2E27971-2DD0-4909-AB47-4E7B401C4BC9}" dt="2021-03-20T08:11:38.221" v="998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22E27971-2DD0-4909-AB47-4E7B401C4BC9}" dt="2021-03-20T08:11:38.221" v="998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modSp ord">
        <pc:chgData name="Siniša ᵀᴴᴱ ᴼᴿᴵᴳᴵᴻᴬᴸ Wolfenstein" userId="215f646470bc261a" providerId="LiveId" clId="{22E27971-2DD0-4909-AB47-4E7B401C4BC9}" dt="2021-03-20T08:01:54.862" v="693" actId="1036"/>
        <pc:sldMkLst>
          <pc:docMk/>
          <pc:sldMk cId="1819275780" sldId="455"/>
        </pc:sldMkLst>
        <pc:spChg chg="mod">
          <ac:chgData name="Siniša ᵀᴴᴱ ᴼᴿᴵᴳᴵᴻᴬᴸ Wolfenstein" userId="215f646470bc261a" providerId="LiveId" clId="{22E27971-2DD0-4909-AB47-4E7B401C4BC9}" dt="2021-03-20T08:01:54.862" v="693" actId="1036"/>
          <ac:spMkLst>
            <pc:docMk/>
            <pc:sldMk cId="1819275780" sldId="455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22E27971-2DD0-4909-AB47-4E7B401C4BC9}" dt="2021-03-20T08:01:44.517" v="685" actId="1076"/>
          <ac:picMkLst>
            <pc:docMk/>
            <pc:sldMk cId="1819275780" sldId="455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22E27971-2DD0-4909-AB47-4E7B401C4BC9}" dt="2021-03-20T07:58:12.676" v="509" actId="14100"/>
          <ac:picMkLst>
            <pc:docMk/>
            <pc:sldMk cId="1819275780" sldId="455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22E27971-2DD0-4909-AB47-4E7B401C4BC9}" dt="2021-03-20T07:51:58.544" v="236" actId="2696"/>
        <pc:sldMkLst>
          <pc:docMk/>
          <pc:sldMk cId="3065940442" sldId="457"/>
        </pc:sldMkLst>
      </pc:sldChg>
      <pc:sldChg chg="addSp modSp modAnim">
        <pc:chgData name="Siniša ᵀᴴᴱ ᴼᴿᴵᴳᴵᴻᴬᴸ Wolfenstein" userId="215f646470bc261a" providerId="LiveId" clId="{22E27971-2DD0-4909-AB47-4E7B401C4BC9}" dt="2021-03-20T07:51:47.953" v="234" actId="20577"/>
        <pc:sldMkLst>
          <pc:docMk/>
          <pc:sldMk cId="4149419338" sldId="464"/>
        </pc:sldMkLst>
        <pc:spChg chg="add mod">
          <ac:chgData name="Siniša ᵀᴴᴱ ᴼᴿᴵᴳᴵᴻᴬᴸ Wolfenstein" userId="215f646470bc261a" providerId="LiveId" clId="{22E27971-2DD0-4909-AB47-4E7B401C4BC9}" dt="2021-03-20T07:51:47.953" v="234" actId="20577"/>
          <ac:spMkLst>
            <pc:docMk/>
            <pc:sldMk cId="4149419338" sldId="464"/>
            <ac:spMk id="5" creationId="{7E28EBEE-00D2-4267-9AD2-207F5571038D}"/>
          </ac:spMkLst>
        </pc:spChg>
        <pc:spChg chg="mod">
          <ac:chgData name="Siniša ᵀᴴᴱ ᴼᴿᴵᴳᴵᴻᴬᴸ Wolfenstein" userId="215f646470bc261a" providerId="LiveId" clId="{22E27971-2DD0-4909-AB47-4E7B401C4BC9}" dt="2021-03-20T07:50:50.464" v="229" actId="20577"/>
          <ac:spMkLst>
            <pc:docMk/>
            <pc:sldMk cId="4149419338" sldId="464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22E27971-2DD0-4909-AB47-4E7B401C4BC9}" dt="2021-03-20T07:50:54.908" v="230" actId="1076"/>
          <ac:picMkLst>
            <pc:docMk/>
            <pc:sldMk cId="4149419338" sldId="464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22E27971-2DD0-4909-AB47-4E7B401C4BC9}" dt="2021-03-20T07:48:54.807" v="136" actId="14826"/>
          <ac:picMkLst>
            <pc:docMk/>
            <pc:sldMk cId="4149419338" sldId="464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22E27971-2DD0-4909-AB47-4E7B401C4BC9}" dt="2021-03-20T07:51:55.881" v="235" actId="2696"/>
        <pc:sldMkLst>
          <pc:docMk/>
          <pc:sldMk cId="4221522358" sldId="465"/>
        </pc:sldMkLst>
      </pc:sldChg>
      <pc:sldChg chg="del">
        <pc:chgData name="Siniša ᵀᴴᴱ ᴼᴿᴵᴳᴵᴻᴬᴸ Wolfenstein" userId="215f646470bc261a" providerId="LiveId" clId="{22E27971-2DD0-4909-AB47-4E7B401C4BC9}" dt="2021-03-20T07:52:00.505" v="237" actId="2696"/>
        <pc:sldMkLst>
          <pc:docMk/>
          <pc:sldMk cId="2004937916" sldId="466"/>
        </pc:sldMkLst>
      </pc:sldChg>
      <pc:sldChg chg="del">
        <pc:chgData name="Siniša ᵀᴴᴱ ᴼᴿᴵᴳᴵᴻᴬᴸ Wolfenstein" userId="215f646470bc261a" providerId="LiveId" clId="{22E27971-2DD0-4909-AB47-4E7B401C4BC9}" dt="2021-03-20T07:52:01.346" v="238" actId="2696"/>
        <pc:sldMkLst>
          <pc:docMk/>
          <pc:sldMk cId="4259233811" sldId="467"/>
        </pc:sldMkLst>
      </pc:sldChg>
      <pc:sldChg chg="del">
        <pc:chgData name="Siniša ᵀᴴᴱ ᴼᴿᴵᴳᴵᴻᴬᴸ Wolfenstein" userId="215f646470bc261a" providerId="LiveId" clId="{22E27971-2DD0-4909-AB47-4E7B401C4BC9}" dt="2021-03-20T07:52:02.443" v="239" actId="2696"/>
        <pc:sldMkLst>
          <pc:docMk/>
          <pc:sldMk cId="2107274111" sldId="468"/>
        </pc:sldMkLst>
      </pc:sldChg>
      <pc:sldChg chg="modSp del">
        <pc:chgData name="Siniša ᵀᴴᴱ ᴼᴿᴵᴳᴵᴻᴬᴸ Wolfenstein" userId="215f646470bc261a" providerId="LiveId" clId="{22E27971-2DD0-4909-AB47-4E7B401C4BC9}" dt="2021-03-20T08:11:44.257" v="999" actId="2696"/>
        <pc:sldMkLst>
          <pc:docMk/>
          <pc:sldMk cId="2837075510" sldId="469"/>
        </pc:sldMkLst>
        <pc:picChg chg="mod">
          <ac:chgData name="Siniša ᵀᴴᴱ ᴼᴿᴵᴳᴵᴻᴬᴸ Wolfenstein" userId="215f646470bc261a" providerId="LiveId" clId="{22E27971-2DD0-4909-AB47-4E7B401C4BC9}" dt="2021-03-20T07:58:20.720" v="514" actId="1036"/>
          <ac:picMkLst>
            <pc:docMk/>
            <pc:sldMk cId="2837075510" sldId="469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22E27971-2DD0-4909-AB47-4E7B401C4BC9}" dt="2021-03-20T08:05:41.676" v="734" actId="2696"/>
        <pc:sldMkLst>
          <pc:docMk/>
          <pc:sldMk cId="2107032596" sldId="470"/>
        </pc:sldMkLst>
      </pc:sldChg>
      <pc:sldChg chg="modSp add">
        <pc:chgData name="Siniša ᵀᴴᴱ ᴼᴿᴵᴳᴵᴻᴬᴸ Wolfenstein" userId="215f646470bc261a" providerId="LiveId" clId="{22E27971-2DD0-4909-AB47-4E7B401C4BC9}" dt="2021-03-20T08:05:29.976" v="730" actId="14100"/>
        <pc:sldMkLst>
          <pc:docMk/>
          <pc:sldMk cId="3776518913" sldId="471"/>
        </pc:sldMkLst>
        <pc:spChg chg="mod">
          <ac:chgData name="Siniša ᵀᴴᴱ ᴼᴿᴵᴳᴵᴻᴬᴸ Wolfenstein" userId="215f646470bc261a" providerId="LiveId" clId="{22E27971-2DD0-4909-AB47-4E7B401C4BC9}" dt="2021-03-20T08:05:29.976" v="730" actId="14100"/>
          <ac:spMkLst>
            <pc:docMk/>
            <pc:sldMk cId="3776518913" sldId="471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22E27971-2DD0-4909-AB47-4E7B401C4BC9}" dt="2021-03-20T08:04:18.826" v="698" actId="14100"/>
          <ac:picMkLst>
            <pc:docMk/>
            <pc:sldMk cId="3776518913" sldId="471"/>
            <ac:picMk id="3" creationId="{827941F6-3050-41A2-8779-DC0892E81E0B}"/>
          </ac:picMkLst>
        </pc:picChg>
      </pc:sldChg>
      <pc:sldChg chg="modSp add ord">
        <pc:chgData name="Siniša ᵀᴴᴱ ᴼᴿᴵᴳᴵᴻᴬᴸ Wolfenstein" userId="215f646470bc261a" providerId="LiveId" clId="{22E27971-2DD0-4909-AB47-4E7B401C4BC9}" dt="2021-03-20T08:08:10.713" v="992" actId="1076"/>
        <pc:sldMkLst>
          <pc:docMk/>
          <pc:sldMk cId="3938355026" sldId="472"/>
        </pc:sldMkLst>
        <pc:spChg chg="mod">
          <ac:chgData name="Siniša ᵀᴴᴱ ᴼᴿᴵᴳᴵᴻᴬᴸ Wolfenstein" userId="215f646470bc261a" providerId="LiveId" clId="{22E27971-2DD0-4909-AB47-4E7B401C4BC9}" dt="2021-03-20T08:08:10.713" v="992" actId="1076"/>
          <ac:spMkLst>
            <pc:docMk/>
            <pc:sldMk cId="3938355026" sldId="472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22E27971-2DD0-4909-AB47-4E7B401C4BC9}" dt="2021-03-20T08:06:15.551" v="740" actId="1076"/>
          <ac:picMkLst>
            <pc:docMk/>
            <pc:sldMk cId="3938355026" sldId="472"/>
            <ac:picMk id="3" creationId="{827941F6-3050-41A2-8779-DC0892E81E0B}"/>
          </ac:picMkLst>
        </pc:picChg>
      </pc:sldChg>
      <pc:sldChg chg="addSp modSp add modAnim">
        <pc:chgData name="Siniša ᵀᴴᴱ ᴼᴿᴵᴳᴵᴻᴬᴸ Wolfenstein" userId="215f646470bc261a" providerId="LiveId" clId="{22E27971-2DD0-4909-AB47-4E7B401C4BC9}" dt="2021-03-20T08:50:58.602" v="1191" actId="1076"/>
        <pc:sldMkLst>
          <pc:docMk/>
          <pc:sldMk cId="2442164523" sldId="473"/>
        </pc:sldMkLst>
        <pc:spChg chg="add mod">
          <ac:chgData name="Siniša ᵀᴴᴱ ᴼᴿᴵᴳᴵᴻᴬᴸ Wolfenstein" userId="215f646470bc261a" providerId="LiveId" clId="{22E27971-2DD0-4909-AB47-4E7B401C4BC9}" dt="2021-03-20T08:48:41.446" v="1151" actId="1038"/>
          <ac:spMkLst>
            <pc:docMk/>
            <pc:sldMk cId="2442164523" sldId="473"/>
            <ac:spMk id="6" creationId="{1CAECAD2-502C-4C36-A74E-F9D4D63EBA6B}"/>
          </ac:spMkLst>
        </pc:spChg>
        <pc:spChg chg="mod">
          <ac:chgData name="Siniša ᵀᴴᴱ ᴼᴿᴵᴳᴵᴻᴬᴸ Wolfenstein" userId="215f646470bc261a" providerId="LiveId" clId="{22E27971-2DD0-4909-AB47-4E7B401C4BC9}" dt="2021-03-20T08:14:22.096" v="1004" actId="20577"/>
          <ac:spMkLst>
            <pc:docMk/>
            <pc:sldMk cId="2442164523" sldId="473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22E27971-2DD0-4909-AB47-4E7B401C4BC9}" dt="2021-03-20T08:16:40.601" v="1140" actId="14100"/>
          <ac:spMkLst>
            <pc:docMk/>
            <pc:sldMk cId="2442164523" sldId="473"/>
            <ac:spMk id="8" creationId="{3F78CB02-FC75-44F9-993A-F46B14060D86}"/>
          </ac:spMkLst>
        </pc:spChg>
        <pc:spChg chg="add mod">
          <ac:chgData name="Siniša ᵀᴴᴱ ᴼᴿᴵᴳᴵᴻᴬᴸ Wolfenstein" userId="215f646470bc261a" providerId="LiveId" clId="{22E27971-2DD0-4909-AB47-4E7B401C4BC9}" dt="2021-03-20T08:49:13.691" v="1155" actId="20577"/>
          <ac:spMkLst>
            <pc:docMk/>
            <pc:sldMk cId="2442164523" sldId="473"/>
            <ac:spMk id="9" creationId="{BBCD7DE7-884B-44FB-8C28-6504005E3665}"/>
          </ac:spMkLst>
        </pc:spChg>
        <pc:spChg chg="add mod">
          <ac:chgData name="Siniša ᵀᴴᴱ ᴼᴿᴵᴳᴵᴻᴬᴸ Wolfenstein" userId="215f646470bc261a" providerId="LiveId" clId="{22E27971-2DD0-4909-AB47-4E7B401C4BC9}" dt="2021-03-20T08:49:25.699" v="1163" actId="20577"/>
          <ac:spMkLst>
            <pc:docMk/>
            <pc:sldMk cId="2442164523" sldId="473"/>
            <ac:spMk id="10" creationId="{E9C135FC-E6AB-4CAD-AFB0-6FD5CDD54BF1}"/>
          </ac:spMkLst>
        </pc:spChg>
        <pc:spChg chg="add mod">
          <ac:chgData name="Siniša ᵀᴴᴱ ᴼᴿᴵᴳᴵᴻᴬᴸ Wolfenstein" userId="215f646470bc261a" providerId="LiveId" clId="{22E27971-2DD0-4909-AB47-4E7B401C4BC9}" dt="2021-03-20T08:49:45.524" v="1166" actId="20577"/>
          <ac:spMkLst>
            <pc:docMk/>
            <pc:sldMk cId="2442164523" sldId="473"/>
            <ac:spMk id="11" creationId="{68A12B17-4CD9-474D-B6AD-A7FF67CECAB2}"/>
          </ac:spMkLst>
        </pc:spChg>
        <pc:spChg chg="add mod">
          <ac:chgData name="Siniša ᵀᴴᴱ ᴼᴿᴵᴳᴵᴻᴬᴸ Wolfenstein" userId="215f646470bc261a" providerId="LiveId" clId="{22E27971-2DD0-4909-AB47-4E7B401C4BC9}" dt="2021-03-20T08:50:04.572" v="1172" actId="20577"/>
          <ac:spMkLst>
            <pc:docMk/>
            <pc:sldMk cId="2442164523" sldId="473"/>
            <ac:spMk id="12" creationId="{BBE360B4-EDDD-4110-A52A-82F7E3856F0B}"/>
          </ac:spMkLst>
        </pc:spChg>
        <pc:spChg chg="add mod">
          <ac:chgData name="Siniša ᵀᴴᴱ ᴼᴿᴵᴳᴵᴻᴬᴸ Wolfenstein" userId="215f646470bc261a" providerId="LiveId" clId="{22E27971-2DD0-4909-AB47-4E7B401C4BC9}" dt="2021-03-20T08:50:15.660" v="1177" actId="20577"/>
          <ac:spMkLst>
            <pc:docMk/>
            <pc:sldMk cId="2442164523" sldId="473"/>
            <ac:spMk id="13" creationId="{D75E0414-FFD8-43CC-ABBB-74FD3C7F244E}"/>
          </ac:spMkLst>
        </pc:spChg>
        <pc:spChg chg="add mod">
          <ac:chgData name="Siniša ᵀᴴᴱ ᴼᴿᴵᴳᴵᴻᴬᴸ Wolfenstein" userId="215f646470bc261a" providerId="LiveId" clId="{22E27971-2DD0-4909-AB47-4E7B401C4BC9}" dt="2021-03-20T08:50:28.987" v="1183" actId="20577"/>
          <ac:spMkLst>
            <pc:docMk/>
            <pc:sldMk cId="2442164523" sldId="473"/>
            <ac:spMk id="14" creationId="{02F10255-6B8B-4CAB-90B5-E44C4A8AFA20}"/>
          </ac:spMkLst>
        </pc:spChg>
        <pc:spChg chg="add mod">
          <ac:chgData name="Siniša ᵀᴴᴱ ᴼᴿᴵᴳᴵᴻᴬᴸ Wolfenstein" userId="215f646470bc261a" providerId="LiveId" clId="{22E27971-2DD0-4909-AB47-4E7B401C4BC9}" dt="2021-03-20T08:50:39.914" v="1188" actId="20577"/>
          <ac:spMkLst>
            <pc:docMk/>
            <pc:sldMk cId="2442164523" sldId="473"/>
            <ac:spMk id="15" creationId="{8ACEC998-A4EE-47BA-9C49-1E02CAB7E32A}"/>
          </ac:spMkLst>
        </pc:spChg>
        <pc:picChg chg="mod">
          <ac:chgData name="Siniša ᵀᴴᴱ ᴼᴿᴵᴳᴵᴻᴬᴸ Wolfenstein" userId="215f646470bc261a" providerId="LiveId" clId="{22E27971-2DD0-4909-AB47-4E7B401C4BC9}" dt="2021-03-20T08:50:58.602" v="1191" actId="1076"/>
          <ac:picMkLst>
            <pc:docMk/>
            <pc:sldMk cId="2442164523" sldId="473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22E27971-2DD0-4909-AB47-4E7B401C4BC9}" dt="2021-03-20T08:14:53.201" v="1007" actId="14826"/>
          <ac:picMkLst>
            <pc:docMk/>
            <pc:sldMk cId="2442164523" sldId="473"/>
            <ac:picMk id="4" creationId="{1B2619D9-4F98-4A11-8FFE-57C7EB1F529A}"/>
          </ac:picMkLst>
        </pc:picChg>
      </pc:sldChg>
      <pc:sldChg chg="delSp new add del">
        <pc:chgData name="Siniša ᵀᴴᴱ ᴼᴿᴵᴳᴵᴻᴬᴸ Wolfenstein" userId="215f646470bc261a" providerId="LiveId" clId="{22E27971-2DD0-4909-AB47-4E7B401C4BC9}" dt="2021-03-20T08:13:31.677" v="1000" actId="2696"/>
        <pc:sldMkLst>
          <pc:docMk/>
          <pc:sldMk cId="3836038481" sldId="473"/>
        </pc:sldMkLst>
        <pc:spChg chg="del">
          <ac:chgData name="Siniša ᵀᴴᴱ ᴼᴿᴵᴳᴵᴻᴬᴸ Wolfenstein" userId="215f646470bc261a" providerId="LiveId" clId="{22E27971-2DD0-4909-AB47-4E7B401C4BC9}" dt="2021-03-20T08:05:47.265" v="737" actId="478"/>
          <ac:spMkLst>
            <pc:docMk/>
            <pc:sldMk cId="3836038481" sldId="473"/>
            <ac:spMk id="2" creationId="{496F8843-9B99-4A32-BD2D-2A6A1F001514}"/>
          </ac:spMkLst>
        </pc:spChg>
        <pc:spChg chg="del">
          <ac:chgData name="Siniša ᵀᴴᴱ ᴼᴿᴵᴳᴵᴻᴬᴸ Wolfenstein" userId="215f646470bc261a" providerId="LiveId" clId="{22E27971-2DD0-4909-AB47-4E7B401C4BC9}" dt="2021-03-20T08:05:48.985" v="738" actId="478"/>
          <ac:spMkLst>
            <pc:docMk/>
            <pc:sldMk cId="3836038481" sldId="473"/>
            <ac:spMk id="3" creationId="{8B983162-7FB8-4D08-9CFF-6439AFC0F171}"/>
          </ac:spMkLst>
        </pc:spChg>
      </pc:sldChg>
      <pc:sldChg chg="modSp add modAnim">
        <pc:chgData name="Siniša ᵀᴴᴱ ᴼᴿᴵᴳᴵᴻᴬᴸ Wolfenstein" userId="215f646470bc261a" providerId="LiveId" clId="{22E27971-2DD0-4909-AB47-4E7B401C4BC9}" dt="2021-03-20T08:55:25.153" v="1416"/>
        <pc:sldMkLst>
          <pc:docMk/>
          <pc:sldMk cId="2158183726" sldId="474"/>
        </pc:sldMkLst>
        <pc:spChg chg="mod">
          <ac:chgData name="Siniša ᵀᴴᴱ ᴼᴿᴵᴳᴵᴻᴬᴸ Wolfenstein" userId="215f646470bc261a" providerId="LiveId" clId="{22E27971-2DD0-4909-AB47-4E7B401C4BC9}" dt="2021-03-20T08:54:03.524" v="1410" actId="1076"/>
          <ac:spMkLst>
            <pc:docMk/>
            <pc:sldMk cId="2158183726" sldId="474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22E27971-2DD0-4909-AB47-4E7B401C4BC9}" dt="2021-03-20T08:54:05.416" v="1411" actId="1076"/>
          <ac:picMkLst>
            <pc:docMk/>
            <pc:sldMk cId="2158183726" sldId="474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22E27971-2DD0-4909-AB47-4E7B401C4BC9}" dt="2021-03-20T08:51:03.557" v="1193" actId="14826"/>
          <ac:picMkLst>
            <pc:docMk/>
            <pc:sldMk cId="2158183726" sldId="474"/>
            <ac:picMk id="4" creationId="{1B2619D9-4F98-4A11-8FFE-57C7EB1F529A}"/>
          </ac:picMkLst>
        </pc:picChg>
      </pc:sldChg>
      <pc:sldChg chg="add del">
        <pc:chgData name="Siniša ᵀᴴᴱ ᴼᴿᴵᴳᴵᴻᴬᴸ Wolfenstein" userId="215f646470bc261a" providerId="LiveId" clId="{22E27971-2DD0-4909-AB47-4E7B401C4BC9}" dt="2021-03-20T08:14:09.720" v="1002" actId="2696"/>
        <pc:sldMkLst>
          <pc:docMk/>
          <pc:sldMk cId="3899423844" sldId="483"/>
        </pc:sldMkLst>
      </pc:sldChg>
    </pc:docChg>
  </pc:docChgLst>
  <pc:docChgLst>
    <pc:chgData name="Siniša ᵀᴴᴱ ᴼᴿᴵᴳᴵᴻᴬᴸ Wolfenstein" userId="215f646470bc261a" providerId="LiveId" clId="{B8286DF6-407A-4385-9B05-204537352E0F}"/>
    <pc:docChg chg="undo custSel addSld delSld modSld sldOrd">
      <pc:chgData name="Siniša ᵀᴴᴱ ᴼᴿᴵᴳᴵᴻᴬᴸ Wolfenstein" userId="215f646470bc261a" providerId="LiveId" clId="{B8286DF6-407A-4385-9B05-204537352E0F}" dt="2021-03-06T07:31:35.675" v="5729"/>
      <pc:docMkLst>
        <pc:docMk/>
      </pc:docMkLst>
      <pc:sldChg chg="modSp">
        <pc:chgData name="Siniša ᵀᴴᴱ ᴼᴿᴵᴳᴵᴻᴬᴸ Wolfenstein" userId="215f646470bc261a" providerId="LiveId" clId="{B8286DF6-407A-4385-9B05-204537352E0F}" dt="2021-03-05T16:41:38.931" v="2763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B8286DF6-407A-4385-9B05-204537352E0F}" dt="2021-02-27T09:52:45.02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B8286DF6-407A-4385-9B05-204537352E0F}" dt="2021-03-05T16:41:38.931" v="2763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ord addAnim delAnim modAnim">
        <pc:chgData name="Siniša ᵀᴴᴱ ᴼᴿᴵᴳᴵᴻᴬᴸ Wolfenstein" userId="215f646470bc261a" providerId="LiveId" clId="{B8286DF6-407A-4385-9B05-204537352E0F}" dt="2021-03-06T07:19:14.357" v="5269" actId="20577"/>
        <pc:sldMkLst>
          <pc:docMk/>
          <pc:sldMk cId="2263245869" sldId="329"/>
        </pc:sldMkLst>
        <pc:spChg chg="mod">
          <ac:chgData name="Siniša ᵀᴴᴱ ᴼᴿᴵᴳᴵᴻᴬᴸ Wolfenstein" userId="215f646470bc261a" providerId="LiveId" clId="{B8286DF6-407A-4385-9B05-204537352E0F}" dt="2021-03-06T07:15:22.593" v="5204" actId="1076"/>
          <ac:spMkLst>
            <pc:docMk/>
            <pc:sldMk cId="2263245869" sldId="329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B8286DF6-407A-4385-9B05-204537352E0F}" dt="2021-03-06T07:15:26.931" v="5208" actId="1036"/>
          <ac:spMkLst>
            <pc:docMk/>
            <pc:sldMk cId="2263245869" sldId="329"/>
            <ac:spMk id="8" creationId="{3F78CB02-FC75-44F9-993A-F46B14060D86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9" creationId="{ADE4DC33-F775-4964-9AF9-5B508251191E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0" creationId="{980AFA3D-DC21-4D31-A5CB-6DF66C6D0B37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1" creationId="{CE36EF19-7BEC-45FD-9598-5C2CCAD7433A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2" creationId="{FEC05F96-EF0A-4EEA-AD41-C5ACCF09EE3F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3" creationId="{4E72EB81-951D-4ACA-8F66-C9254597DD24}"/>
          </ac:spMkLst>
        </pc:spChg>
        <pc:spChg chg="del">
          <ac:chgData name="Siniša ᵀᴴᴱ ᴼᴿᴵᴳᴵᴻᴬᴸ Wolfenstein" userId="215f646470bc261a" providerId="LiveId" clId="{B8286DF6-407A-4385-9B05-204537352E0F}" dt="2021-02-27T12:01:54.021" v="2118" actId="478"/>
          <ac:spMkLst>
            <pc:docMk/>
            <pc:sldMk cId="2263245869" sldId="329"/>
            <ac:spMk id="14" creationId="{FC264BE8-0BA8-4F56-B1B2-C7642C313C7D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8.551" v="5115" actId="478"/>
          <ac:spMkLst>
            <pc:docMk/>
            <pc:sldMk cId="2263245869" sldId="329"/>
            <ac:spMk id="15" creationId="{4AFBFF1B-A6EA-491F-B9F5-240A446066D2}"/>
          </ac:spMkLst>
        </pc:spChg>
        <pc:spChg chg="del mod">
          <ac:chgData name="Siniša ᵀᴴᴱ ᴼᴿᴵᴳᴵᴻᴬᴸ Wolfenstein" userId="215f646470bc261a" providerId="LiveId" clId="{B8286DF6-407A-4385-9B05-204537352E0F}" dt="2021-02-27T12:03:56.708" v="2217" actId="478"/>
          <ac:spMkLst>
            <pc:docMk/>
            <pc:sldMk cId="2263245869" sldId="329"/>
            <ac:spMk id="16" creationId="{1FFA048D-3C06-411F-97D1-0527022C6F29}"/>
          </ac:spMkLst>
        </pc:spChg>
        <pc:spChg chg="add mod">
          <ac:chgData name="Siniša ᵀᴴᴱ ᴼᴿᴵᴳᴵᴻᴬᴸ Wolfenstein" userId="215f646470bc261a" providerId="LiveId" clId="{B8286DF6-407A-4385-9B05-204537352E0F}" dt="2021-03-06T07:18:05.665" v="5249" actId="20577"/>
          <ac:spMkLst>
            <pc:docMk/>
            <pc:sldMk cId="2263245869" sldId="329"/>
            <ac:spMk id="17" creationId="{0404E4C3-B9DF-43B4-80F6-D45A8A80C653}"/>
          </ac:spMkLst>
        </pc:spChg>
        <pc:spChg chg="del">
          <ac:chgData name="Siniša ᵀᴴᴱ ᴼᴿᴵᴳᴵᴻᴬᴸ Wolfenstein" userId="215f646470bc261a" providerId="LiveId" clId="{B8286DF6-407A-4385-9B05-204537352E0F}" dt="2021-02-27T12:02:57.713" v="2126" actId="478"/>
          <ac:spMkLst>
            <pc:docMk/>
            <pc:sldMk cId="2263245869" sldId="329"/>
            <ac:spMk id="17" creationId="{EA20E0CE-0EED-44D0-BBF1-13F182604E49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8" creationId="{90172A40-4E38-4DCF-94C3-DEF0807B4C4B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0.122" v="5116" actId="478"/>
          <ac:spMkLst>
            <pc:docMk/>
            <pc:sldMk cId="2263245869" sldId="329"/>
            <ac:spMk id="19" creationId="{A051DF52-B447-43D7-98DA-6A4B9489D776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5.577" v="5119" actId="478"/>
          <ac:spMkLst>
            <pc:docMk/>
            <pc:sldMk cId="2263245869" sldId="329"/>
            <ac:spMk id="20" creationId="{92440F90-EEA9-4719-8B77-ED7FDBE415D1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1.623" v="5117" actId="478"/>
          <ac:spMkLst>
            <pc:docMk/>
            <pc:sldMk cId="2263245869" sldId="329"/>
            <ac:spMk id="21" creationId="{C1733AA7-464B-4709-AC1F-2AC1F9EE8C66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3.325" v="5118" actId="478"/>
          <ac:spMkLst>
            <pc:docMk/>
            <pc:sldMk cId="2263245869" sldId="329"/>
            <ac:spMk id="22" creationId="{47FC8CFF-EBFC-4CA3-80E6-026A2876473B}"/>
          </ac:spMkLst>
        </pc:spChg>
        <pc:spChg chg="add mod">
          <ac:chgData name="Siniša ᵀᴴᴱ ᴼᴿᴵᴳᴵᴻᴬᴸ Wolfenstein" userId="215f646470bc261a" providerId="LiveId" clId="{B8286DF6-407A-4385-9B05-204537352E0F}" dt="2021-03-06T07:18:00.437" v="5247" actId="1037"/>
          <ac:spMkLst>
            <pc:docMk/>
            <pc:sldMk cId="2263245869" sldId="329"/>
            <ac:spMk id="23" creationId="{DC7A3546-2680-4126-B10C-BCA51CB811DC}"/>
          </ac:spMkLst>
        </pc:spChg>
        <pc:spChg chg="add mod">
          <ac:chgData name="Siniša ᵀᴴᴱ ᴼᴿᴵᴳᴵᴻᴬᴸ Wolfenstein" userId="215f646470bc261a" providerId="LiveId" clId="{B8286DF6-407A-4385-9B05-204537352E0F}" dt="2021-03-06T07:19:14.357" v="5269" actId="20577"/>
          <ac:spMkLst>
            <pc:docMk/>
            <pc:sldMk cId="2263245869" sldId="329"/>
            <ac:spMk id="24" creationId="{CE2362AF-A20C-47B5-B894-766B284A8034}"/>
          </ac:spMkLst>
        </pc:spChg>
        <pc:spChg chg="add mod">
          <ac:chgData name="Siniša ᵀᴴᴱ ᴼᴿᴵᴳᴵᴻᴬᴸ Wolfenstein" userId="215f646470bc261a" providerId="LiveId" clId="{B8286DF6-407A-4385-9B05-204537352E0F}" dt="2021-03-06T07:18:47.829" v="5265" actId="1076"/>
          <ac:spMkLst>
            <pc:docMk/>
            <pc:sldMk cId="2263245869" sldId="329"/>
            <ac:spMk id="25" creationId="{D877C872-166F-4583-98B5-CD992C54521A}"/>
          </ac:spMkLst>
        </pc:spChg>
        <pc:spChg chg="add mod">
          <ac:chgData name="Siniša ᵀᴴᴱ ᴼᴿᴵᴳᴵᴻᴬᴸ Wolfenstein" userId="215f646470bc261a" providerId="LiveId" clId="{B8286DF6-407A-4385-9B05-204537352E0F}" dt="2021-03-06T07:18:31.244" v="5263" actId="1038"/>
          <ac:spMkLst>
            <pc:docMk/>
            <pc:sldMk cId="2263245869" sldId="329"/>
            <ac:spMk id="26" creationId="{639B4420-C27A-444A-810F-EB3DDBBDE832}"/>
          </ac:spMkLst>
        </pc:spChg>
        <pc:picChg chg="add del mod">
          <ac:chgData name="Siniša ᵀᴴᴱ ᴼᴿᴵᴳᴵᴻᴬᴸ Wolfenstein" userId="215f646470bc261a" providerId="LiveId" clId="{B8286DF6-407A-4385-9B05-204537352E0F}" dt="2021-03-06T07:14:34.071" v="5125" actId="1076"/>
          <ac:picMkLst>
            <pc:docMk/>
            <pc:sldMk cId="2263245869" sldId="32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8286DF6-407A-4385-9B05-204537352E0F}" dt="2021-03-06T07:13:57.030" v="5123" actId="1037"/>
          <ac:picMkLst>
            <pc:docMk/>
            <pc:sldMk cId="2263245869" sldId="329"/>
            <ac:picMk id="4" creationId="{1B2619D9-4F98-4A11-8FFE-57C7EB1F529A}"/>
          </ac:picMkLst>
        </pc:picChg>
      </pc:sldChg>
      <pc:sldChg chg="delSp modSp ord delAnim modAnim">
        <pc:chgData name="Siniša ᵀᴴᴱ ᴼᴿᴵᴳᴵᴻᴬᴸ Wolfenstein" userId="215f646470bc261a" providerId="LiveId" clId="{B8286DF6-407A-4385-9B05-204537352E0F}" dt="2021-03-05T16:46:58.625" v="2851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B8286DF6-407A-4385-9B05-204537352E0F}" dt="2021-03-05T16:46:54.968" v="2850" actId="20577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3-05T16:43:05.804" v="2789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8286DF6-407A-4385-9B05-204537352E0F}" dt="2021-02-27T10:04:57.048" v="718" actId="478"/>
          <ac:spMkLst>
            <pc:docMk/>
            <pc:sldMk cId="386841859" sldId="436"/>
            <ac:spMk id="9" creationId="{8486D2A1-1A1D-4F81-AD96-A31FD4BA98EC}"/>
          </ac:spMkLst>
        </pc:spChg>
        <pc:spChg chg="del">
          <ac:chgData name="Siniša ᵀᴴᴱ ᴼᴿᴵᴳᴵᴻᴬᴸ Wolfenstein" userId="215f646470bc261a" providerId="LiveId" clId="{B8286DF6-407A-4385-9B05-204537352E0F}" dt="2021-02-27T10:03:01.999" v="705" actId="478"/>
          <ac:spMkLst>
            <pc:docMk/>
            <pc:sldMk cId="386841859" sldId="436"/>
            <ac:spMk id="10" creationId="{A492F1F3-9211-4AB7-BF4C-4050DD0C9DE1}"/>
          </ac:spMkLst>
        </pc:spChg>
        <pc:picChg chg="mod">
          <ac:chgData name="Siniša ᵀᴴᴱ ᴼᴿᴵᴳᴵᴻᴬᴸ Wolfenstein" userId="215f646470bc261a" providerId="LiveId" clId="{B8286DF6-407A-4385-9B05-204537352E0F}" dt="2021-03-05T16:46:50.708" v="2849" actId="1076"/>
          <ac:picMkLst>
            <pc:docMk/>
            <pc:sldMk cId="386841859" sldId="436"/>
            <ac:picMk id="2" creationId="{79AB126F-5218-4223-8FB3-6BD5D18FF2B3}"/>
          </ac:picMkLst>
        </pc:picChg>
        <pc:picChg chg="del mod">
          <ac:chgData name="Siniša ᵀᴴᴱ ᴼᴿᴵᴳᴵᴻᴬᴸ Wolfenstein" userId="215f646470bc261a" providerId="LiveId" clId="{B8286DF6-407A-4385-9B05-204537352E0F}" dt="2021-02-27T10:02:59.810" v="704" actId="478"/>
          <ac:picMkLst>
            <pc:docMk/>
            <pc:sldMk cId="386841859" sldId="436"/>
            <ac:picMk id="3" creationId="{F729F179-47B6-4650-BBC4-F414687941C1}"/>
          </ac:picMkLst>
        </pc:picChg>
        <pc:picChg chg="mod">
          <ac:chgData name="Siniša ᵀᴴᴱ ᴼᴿᴵᴳᴵᴻᴬᴸ Wolfenstein" userId="215f646470bc261a" providerId="LiveId" clId="{B8286DF6-407A-4385-9B05-204537352E0F}" dt="2021-03-05T16:42:51.434" v="2771" actId="14826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modSp ord modAnim">
        <pc:chgData name="Siniša ᵀᴴᴱ ᴼᴿᴵᴳᴵᴻᴬᴸ Wolfenstein" userId="215f646470bc261a" providerId="LiveId" clId="{B8286DF6-407A-4385-9B05-204537352E0F}" dt="2021-03-06T07:30:19.381" v="5726"/>
        <pc:sldMkLst>
          <pc:docMk/>
          <pc:sldMk cId="369717677" sldId="440"/>
        </pc:sldMkLst>
        <pc:spChg chg="add mod">
          <ac:chgData name="Siniša ᵀᴴᴱ ᴼᴿᴵᴳᴵᴻᴬᴸ Wolfenstein" userId="215f646470bc261a" providerId="LiveId" clId="{B8286DF6-407A-4385-9B05-204537352E0F}" dt="2021-03-05T16:50:43.095" v="3071" actId="14100"/>
          <ac:spMkLst>
            <pc:docMk/>
            <pc:sldMk cId="369717677" sldId="440"/>
            <ac:spMk id="5" creationId="{5BF73C81-3ABD-447D-85C3-911046EC09EC}"/>
          </ac:spMkLst>
        </pc:spChg>
        <pc:spChg chg="mod">
          <ac:chgData name="Siniša ᵀᴴᴱ ᴼᴿᴵᴳᴵᴻᴬᴸ Wolfenstein" userId="215f646470bc261a" providerId="LiveId" clId="{B8286DF6-407A-4385-9B05-204537352E0F}" dt="2021-03-05T16:49:33.778" v="3001" actId="20577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3-05T16:48:06.481" v="2856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8286DF6-407A-4385-9B05-204537352E0F}" dt="2021-03-05T16:47:26.510" v="2853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 add">
        <pc:chgData name="Siniša ᵀᴴᴱ ᴼᴿᴵᴳᴵᴻᴬᴸ Wolfenstein" userId="215f646470bc261a" providerId="LiveId" clId="{B8286DF6-407A-4385-9B05-204537352E0F}" dt="2021-03-06T07:26:44.972" v="5587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B8286DF6-407A-4385-9B05-204537352E0F}" dt="2021-03-06T07:26:44.972" v="5587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ord addAnim delAnim modAnim">
        <pc:chgData name="Siniša ᵀᴴᴱ ᴼᴿᴵᴳᴵᴻᴬᴸ Wolfenstein" userId="215f646470bc261a" providerId="LiveId" clId="{B8286DF6-407A-4385-9B05-204537352E0F}" dt="2021-03-06T07:26:01.948" v="5577" actId="20577"/>
        <pc:sldMkLst>
          <pc:docMk/>
          <pc:sldMk cId="1819275780" sldId="455"/>
        </pc:sldMkLst>
        <pc:spChg chg="add del mod">
          <ac:chgData name="Siniša ᵀᴴᴱ ᴼᴿᴵᴳᴵᴻᴬᴸ Wolfenstein" userId="215f646470bc261a" providerId="LiveId" clId="{B8286DF6-407A-4385-9B05-204537352E0F}" dt="2021-03-06T07:26:01.948" v="5577" actId="20577"/>
          <ac:spMkLst>
            <pc:docMk/>
            <pc:sldMk cId="1819275780" sldId="455"/>
            <ac:spMk id="11" creationId="{EF11D8A2-6508-418F-8A4E-B3FB2118CF91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2" creationId="{0939CBCC-0238-4436-8BD3-6A4CF1261000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3" creationId="{6EE09758-545E-435C-801E-3F528D0E037E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5" creationId="{3C7214EC-45A2-434B-BE1C-CDFDEE161C9C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8" creationId="{B64B9BD0-282C-4ACE-A237-7FFF290F947E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9" creationId="{4A7F4D4A-ECB3-45EF-A372-94D8FCFBE15C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20" creationId="{FA8FC85D-C4FF-4A7D-A693-CD2728A09A1A}"/>
          </ac:spMkLst>
        </pc:spChg>
        <pc:spChg chg="del">
          <ac:chgData name="Siniša ᵀᴴᴱ ᴼᴿᴵᴳᴵᴻᴬᴸ Wolfenstein" userId="215f646470bc261a" providerId="LiveId" clId="{B8286DF6-407A-4385-9B05-204537352E0F}" dt="2021-02-27T12:10:21.645" v="2414" actId="478"/>
          <ac:spMkLst>
            <pc:docMk/>
            <pc:sldMk cId="1819275780" sldId="455"/>
            <ac:spMk id="21" creationId="{9DEC4838-8474-4648-BA25-E64B910B6198}"/>
          </ac:spMkLst>
        </pc:spChg>
        <pc:spChg chg="del">
          <ac:chgData name="Siniša ᵀᴴᴱ ᴼᴿᴵᴳᴵᴻᴬᴸ Wolfenstein" userId="215f646470bc261a" providerId="LiveId" clId="{B8286DF6-407A-4385-9B05-204537352E0F}" dt="2021-02-27T12:10:23.838" v="2415" actId="478"/>
          <ac:spMkLst>
            <pc:docMk/>
            <pc:sldMk cId="1819275780" sldId="455"/>
            <ac:spMk id="22" creationId="{4F4F23A6-432F-497D-B3A4-D2F041FC1C58}"/>
          </ac:spMkLst>
        </pc:spChg>
        <pc:picChg chg="mod">
          <ac:chgData name="Siniša ᵀᴴᴱ ᴼᴿᴵᴳᴵᴻᴬᴸ Wolfenstein" userId="215f646470bc261a" providerId="LiveId" clId="{B8286DF6-407A-4385-9B05-204537352E0F}" dt="2021-03-06T07:25:42.238" v="5519" actId="1076"/>
          <ac:picMkLst>
            <pc:docMk/>
            <pc:sldMk cId="1819275780" sldId="455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8286DF6-407A-4385-9B05-204537352E0F}" dt="2021-03-06T07:25:19.522" v="5514" actId="14826"/>
          <ac:picMkLst>
            <pc:docMk/>
            <pc:sldMk cId="1819275780" sldId="455"/>
            <ac:picMk id="4" creationId="{1B2619D9-4F98-4A11-8FFE-57C7EB1F529A}"/>
          </ac:picMkLst>
        </pc:picChg>
      </pc:sldChg>
      <pc:sldChg chg="addSp delSp modSp add delAnim modAnim">
        <pc:chgData name="Siniša ᵀᴴᴱ ᴼᴿᴵᴳᴵᴻᴬᴸ Wolfenstein" userId="215f646470bc261a" providerId="LiveId" clId="{B8286DF6-407A-4385-9B05-204537352E0F}" dt="2021-03-05T17:01:07.191" v="3756" actId="12"/>
        <pc:sldMkLst>
          <pc:docMk/>
          <pc:sldMk cId="4149419338" sldId="464"/>
        </pc:sldMkLst>
        <pc:spChg chg="del">
          <ac:chgData name="Siniša ᵀᴴᴱ ᴼᴿᴵᴳᴵᴻᴬᴸ Wolfenstein" userId="215f646470bc261a" providerId="LiveId" clId="{B8286DF6-407A-4385-9B05-204537352E0F}" dt="2021-03-05T16:52:38.153" v="3077" actId="478"/>
          <ac:spMkLst>
            <pc:docMk/>
            <pc:sldMk cId="4149419338" sldId="464"/>
            <ac:spMk id="5" creationId="{5BF73C81-3ABD-447D-85C3-911046EC09EC}"/>
          </ac:spMkLst>
        </pc:spChg>
        <pc:spChg chg="mod">
          <ac:chgData name="Siniša ᵀᴴᴱ ᴼᴿᴵᴳᴵᴻᴬᴸ Wolfenstein" userId="215f646470bc261a" providerId="LiveId" clId="{B8286DF6-407A-4385-9B05-204537352E0F}" dt="2021-03-05T17:01:07.191" v="3756" actId="12"/>
          <ac:spMkLst>
            <pc:docMk/>
            <pc:sldMk cId="4149419338" sldId="464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3-05T17:00:51.688" v="3751" actId="14100"/>
          <ac:picMkLst>
            <pc:docMk/>
            <pc:sldMk cId="4149419338" sldId="464"/>
            <ac:picMk id="2" creationId="{B69E1C10-ACFD-49C4-B019-6B92ED78F85E}"/>
          </ac:picMkLst>
        </pc:picChg>
        <pc:picChg chg="add del mod">
          <ac:chgData name="Siniša ᵀᴴᴱ ᴼᴿᴵᴳᴵᴻᴬᴸ Wolfenstein" userId="215f646470bc261a" providerId="LiveId" clId="{B8286DF6-407A-4385-9B05-204537352E0F}" dt="2021-03-05T17:00:52.252" v="3752"/>
          <ac:picMkLst>
            <pc:docMk/>
            <pc:sldMk cId="4149419338" sldId="464"/>
            <ac:picMk id="3" creationId="{8B37BA18-B7DF-4080-8497-F36272D8E6A6}"/>
          </ac:picMkLst>
        </pc:pic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9:55.683" v="4061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ord delAnim modAnim">
        <pc:chgData name="Siniša Vuksan" userId="3af124f9-b8e7-46e3-9422-21ae1d17ac0b" providerId="ADAL" clId="{60404417-70EA-4562-99B0-FF0AA0CDD73A}" dt="2021-01-15T15:19:46.773" v="2789" actId="14100"/>
        <pc:sldMkLst>
          <pc:docMk/>
          <pc:sldMk cId="2263245869" sldId="329"/>
        </pc:sldMkLst>
        <pc:spChg chg="mod">
          <ac:chgData name="Siniša Vuksan" userId="3af124f9-b8e7-46e3-9422-21ae1d17ac0b" providerId="ADAL" clId="{60404417-70EA-4562-99B0-FF0AA0CDD73A}" dt="2021-01-15T15:12:34.522" v="2582" actId="20577"/>
          <ac:spMkLst>
            <pc:docMk/>
            <pc:sldMk cId="2263245869" sldId="329"/>
            <ac:spMk id="7" creationId="{0256D9EB-C20B-45FA-9F3D-124012366C9E}"/>
          </ac:spMkLst>
        </pc:spChg>
        <pc:spChg chg="mod">
          <ac:chgData name="Siniša Vuksan" userId="3af124f9-b8e7-46e3-9422-21ae1d17ac0b" providerId="ADAL" clId="{60404417-70EA-4562-99B0-FF0AA0CDD73A}" dt="2021-01-15T15:14:41.234" v="2710" actId="14100"/>
          <ac:spMkLst>
            <pc:docMk/>
            <pc:sldMk cId="2263245869" sldId="329"/>
            <ac:spMk id="8" creationId="{3F78CB02-FC75-44F9-993A-F46B14060D86}"/>
          </ac:spMkLst>
        </pc:spChg>
        <pc:spChg chg="del">
          <ac:chgData name="Siniša Vuksan" userId="3af124f9-b8e7-46e3-9422-21ae1d17ac0b" providerId="ADAL" clId="{60404417-70EA-4562-99B0-FF0AA0CDD73A}" dt="2021-01-15T15:13:45.613" v="2591" actId="478"/>
          <ac:spMkLst>
            <pc:docMk/>
            <pc:sldMk cId="2263245869" sldId="329"/>
            <ac:spMk id="9" creationId="{EABD6068-0838-46E1-B65C-6C7AE1A0E919}"/>
          </ac:spMkLst>
        </pc:spChg>
        <pc:spChg chg="del">
          <ac:chgData name="Siniša Vuksan" userId="3af124f9-b8e7-46e3-9422-21ae1d17ac0b" providerId="ADAL" clId="{60404417-70EA-4562-99B0-FF0AA0CDD73A}" dt="2021-01-15T15:13:53.331" v="2596" actId="478"/>
          <ac:spMkLst>
            <pc:docMk/>
            <pc:sldMk cId="2263245869" sldId="329"/>
            <ac:spMk id="10" creationId="{F36C8F98-39BD-4CF4-A339-73BC23FE4BEA}"/>
          </ac:spMkLst>
        </pc:spChg>
        <pc:spChg chg="del">
          <ac:chgData name="Siniša Vuksan" userId="3af124f9-b8e7-46e3-9422-21ae1d17ac0b" providerId="ADAL" clId="{60404417-70EA-4562-99B0-FF0AA0CDD73A}" dt="2021-01-15T15:13:49.979" v="2594" actId="478"/>
          <ac:spMkLst>
            <pc:docMk/>
            <pc:sldMk cId="2263245869" sldId="329"/>
            <ac:spMk id="11" creationId="{A8EF68EF-B50F-4240-88E3-9C1A0E52CC5D}"/>
          </ac:spMkLst>
        </pc:spChg>
        <pc:spChg chg="del">
          <ac:chgData name="Siniša Vuksan" userId="3af124f9-b8e7-46e3-9422-21ae1d17ac0b" providerId="ADAL" clId="{60404417-70EA-4562-99B0-FF0AA0CDD73A}" dt="2021-01-15T15:13:47.036" v="2592" actId="478"/>
          <ac:spMkLst>
            <pc:docMk/>
            <pc:sldMk cId="2263245869" sldId="329"/>
            <ac:spMk id="12" creationId="{26FBA321-D59E-40B9-B1F6-E7EA2F996356}"/>
          </ac:spMkLst>
        </pc:spChg>
        <pc:spChg chg="del">
          <ac:chgData name="Siniša Vuksan" userId="3af124f9-b8e7-46e3-9422-21ae1d17ac0b" providerId="ADAL" clId="{60404417-70EA-4562-99B0-FF0AA0CDD73A}" dt="2021-01-15T15:13:51.448" v="2595" actId="478"/>
          <ac:spMkLst>
            <pc:docMk/>
            <pc:sldMk cId="2263245869" sldId="329"/>
            <ac:spMk id="13" creationId="{33965EE7-2F2E-469F-B514-6D40105D33B8}"/>
          </ac:spMkLst>
        </pc:spChg>
        <pc:spChg chg="mod">
          <ac:chgData name="Siniša Vuksan" userId="3af124f9-b8e7-46e3-9422-21ae1d17ac0b" providerId="ADAL" clId="{60404417-70EA-4562-99B0-FF0AA0CDD73A}" dt="2021-01-15T15:16:09.390" v="2734" actId="5793"/>
          <ac:spMkLst>
            <pc:docMk/>
            <pc:sldMk cId="2263245869" sldId="329"/>
            <ac:spMk id="14" creationId="{FC264BE8-0BA8-4F56-B1B2-C7642C313C7D}"/>
          </ac:spMkLst>
        </pc:spChg>
        <pc:spChg chg="del">
          <ac:chgData name="Siniša Vuksan" userId="3af124f9-b8e7-46e3-9422-21ae1d17ac0b" providerId="ADAL" clId="{60404417-70EA-4562-99B0-FF0AA0CDD73A}" dt="2021-01-15T15:13:48.595" v="2593" actId="478"/>
          <ac:spMkLst>
            <pc:docMk/>
            <pc:sldMk cId="2263245869" sldId="329"/>
            <ac:spMk id="15" creationId="{E493F4ED-B3D9-41E1-AE54-7776CBEF4EE2}"/>
          </ac:spMkLst>
        </pc:spChg>
        <pc:spChg chg="add mod">
          <ac:chgData name="Siniša Vuksan" userId="3af124f9-b8e7-46e3-9422-21ae1d17ac0b" providerId="ADAL" clId="{60404417-70EA-4562-99B0-FF0AA0CDD73A}" dt="2021-01-15T15:16:39.339" v="2737"/>
          <ac:spMkLst>
            <pc:docMk/>
            <pc:sldMk cId="2263245869" sldId="329"/>
            <ac:spMk id="16" creationId="{1FFA048D-3C06-411F-97D1-0527022C6F29}"/>
          </ac:spMkLst>
        </pc:spChg>
        <pc:spChg chg="add mod">
          <ac:chgData name="Siniša Vuksan" userId="3af124f9-b8e7-46e3-9422-21ae1d17ac0b" providerId="ADAL" clId="{60404417-70EA-4562-99B0-FF0AA0CDD73A}" dt="2021-01-15T15:19:46.773" v="2789" actId="14100"/>
          <ac:spMkLst>
            <pc:docMk/>
            <pc:sldMk cId="2263245869" sldId="329"/>
            <ac:spMk id="17" creationId="{EA20E0CE-0EED-44D0-BBF1-13F182604E49}"/>
          </ac:spMkLst>
        </pc:spChg>
        <pc:picChg chg="mod">
          <ac:chgData name="Siniša Vuksan" userId="3af124f9-b8e7-46e3-9422-21ae1d17ac0b" providerId="ADAL" clId="{60404417-70EA-4562-99B0-FF0AA0CDD73A}" dt="2021-01-15T15:15:28.759" v="2727" actId="1038"/>
          <ac:picMkLst>
            <pc:docMk/>
            <pc:sldMk cId="2263245869" sldId="329"/>
            <ac:picMk id="2" creationId="{79AB126F-5218-4223-8FB3-6BD5D18FF2B3}"/>
          </ac:picMkLst>
        </pc:picChg>
        <pc:picChg chg="mod">
          <ac:chgData name="Siniša Vuksan" userId="3af124f9-b8e7-46e3-9422-21ae1d17ac0b" providerId="ADAL" clId="{60404417-70EA-4562-99B0-FF0AA0CDD73A}" dt="2021-01-15T15:13:05.118" v="2585" actId="14100"/>
          <ac:picMkLst>
            <pc:docMk/>
            <pc:sldMk cId="2263245869" sldId="329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60404417-70EA-4562-99B0-FF0AA0CDD73A}" dt="2021-01-15T15:56:32.794" v="4043"/>
        <pc:sldMkLst>
          <pc:docMk/>
          <pc:sldMk cId="386841859" sldId="436"/>
        </pc:sldMkLst>
        <pc:spChg chg="mod">
          <ac:chgData name="Siniša Vuksan" userId="3af124f9-b8e7-46e3-9422-21ae1d17ac0b" providerId="ADAL" clId="{60404417-70EA-4562-99B0-FF0AA0CDD73A}" dt="2021-01-15T14:39:22.717" v="793" actId="14100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60404417-70EA-4562-99B0-FF0AA0CDD73A}" dt="2021-01-15T14:37:04.928" v="705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Vuksan" userId="3af124f9-b8e7-46e3-9422-21ae1d17ac0b" providerId="ADAL" clId="{60404417-70EA-4562-99B0-FF0AA0CDD73A}" dt="2021-01-15T14:39:45.924" v="797" actId="478"/>
          <ac:spMkLst>
            <pc:docMk/>
            <pc:sldMk cId="386841859" sldId="436"/>
            <ac:spMk id="8" creationId="{E221FC19-7453-417E-B0EF-5538282095E6}"/>
          </ac:spMkLst>
        </pc:spChg>
        <pc:spChg chg="add mod">
          <ac:chgData name="Siniša Vuksan" userId="3af124f9-b8e7-46e3-9422-21ae1d17ac0b" providerId="ADAL" clId="{60404417-70EA-4562-99B0-FF0AA0CDD73A}" dt="2021-01-15T14:40:32.015" v="902" actId="20577"/>
          <ac:spMkLst>
            <pc:docMk/>
            <pc:sldMk cId="386841859" sldId="436"/>
            <ac:spMk id="9" creationId="{8486D2A1-1A1D-4F81-AD96-A31FD4BA98EC}"/>
          </ac:spMkLst>
        </pc:spChg>
        <pc:spChg chg="add mod">
          <ac:chgData name="Siniša Vuksan" userId="3af124f9-b8e7-46e3-9422-21ae1d17ac0b" providerId="ADAL" clId="{60404417-70EA-4562-99B0-FF0AA0CDD73A}" dt="2021-01-15T14:42:38.605" v="1048" actId="1076"/>
          <ac:spMkLst>
            <pc:docMk/>
            <pc:sldMk cId="386841859" sldId="436"/>
            <ac:spMk id="10" creationId="{A492F1F3-9211-4AB7-BF4C-4050DD0C9DE1}"/>
          </ac:spMkLst>
        </pc:spChg>
        <pc:picChg chg="mod">
          <ac:chgData name="Siniša Vuksan" userId="3af124f9-b8e7-46e3-9422-21ae1d17ac0b" providerId="ADAL" clId="{60404417-70EA-4562-99B0-FF0AA0CDD73A}" dt="2021-01-15T14:38:44.512" v="712" actId="1076"/>
          <ac:picMkLst>
            <pc:docMk/>
            <pc:sldMk cId="386841859" sldId="436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60404417-70EA-4562-99B0-FF0AA0CDD73A}" dt="2021-01-15T14:41:19.585" v="916" actId="1038"/>
          <ac:picMkLst>
            <pc:docMk/>
            <pc:sldMk cId="386841859" sldId="436"/>
            <ac:picMk id="3" creationId="{F729F179-47B6-4650-BBC4-F414687941C1}"/>
          </ac:picMkLst>
        </pc:picChg>
        <pc:picChg chg="mod">
          <ac:chgData name="Siniša Vuksan" userId="3af124f9-b8e7-46e3-9422-21ae1d17ac0b" providerId="ADAL" clId="{60404417-70EA-4562-99B0-FF0AA0CDD73A}" dt="2021-01-15T14:39:48.939" v="798" actId="1076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modSp ord modAnim">
        <pc:chgData name="Siniša Vuksan" userId="3af124f9-b8e7-46e3-9422-21ae1d17ac0b" providerId="ADAL" clId="{60404417-70EA-4562-99B0-FF0AA0CDD73A}" dt="2021-01-15T14:52:08.224" v="1568" actId="14100"/>
        <pc:sldMkLst>
          <pc:docMk/>
          <pc:sldMk cId="369717677" sldId="440"/>
        </pc:sldMkLst>
        <pc:spChg chg="mod">
          <ac:chgData name="Siniša Vuksan" userId="3af124f9-b8e7-46e3-9422-21ae1d17ac0b" providerId="ADAL" clId="{60404417-70EA-4562-99B0-FF0AA0CDD73A}" dt="2021-01-15T14:52:08.224" v="1568" actId="14100"/>
          <ac:spMkLst>
            <pc:docMk/>
            <pc:sldMk cId="369717677" sldId="440"/>
            <ac:spMk id="6" creationId="{010AB125-9086-4261-98B4-FC5A0801347C}"/>
          </ac:spMkLst>
        </pc:spChg>
        <pc:picChg chg="add mod">
          <ac:chgData name="Siniša Vuksan" userId="3af124f9-b8e7-46e3-9422-21ae1d17ac0b" providerId="ADAL" clId="{60404417-70EA-4562-99B0-FF0AA0CDD73A}" dt="2021-01-15T14:44:20.688" v="1065" actId="208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404417-70EA-4562-99B0-FF0AA0CDD73A}" dt="2021-01-15T14:43:27.576" v="1057" actId="1037"/>
          <ac:picMkLst>
            <pc:docMk/>
            <pc:sldMk cId="369717677" sldId="440"/>
            <ac:picMk id="4" creationId="{1B2619D9-4F98-4A11-8FFE-57C7EB1F529A}"/>
          </ac:picMkLst>
        </pc:picChg>
      </pc:sldChg>
      <pc:sldChg chg="delSp modSp add delAnim modAnim">
        <pc:chgData name="Siniša Vuksan" userId="3af124f9-b8e7-46e3-9422-21ae1d17ac0b" providerId="ADAL" clId="{60404417-70EA-4562-99B0-FF0AA0CDD73A}" dt="2021-01-15T15:53:32.226" v="4042" actId="20577"/>
        <pc:sldMkLst>
          <pc:docMk/>
          <pc:sldMk cId="1819275780" sldId="455"/>
        </pc:sldMkLst>
        <pc:spChg chg="del">
          <ac:chgData name="Siniša Vuksan" userId="3af124f9-b8e7-46e3-9422-21ae1d17ac0b" providerId="ADAL" clId="{60404417-70EA-4562-99B0-FF0AA0CDD73A}" dt="2021-01-15T15:52:08.397" v="4018" actId="478"/>
          <ac:spMkLst>
            <pc:docMk/>
            <pc:sldMk cId="1819275780" sldId="455"/>
            <ac:spMk id="7" creationId="{0256D9EB-C20B-45FA-9F3D-124012366C9E}"/>
          </ac:spMkLst>
        </pc:spChg>
        <pc:spChg chg="del">
          <ac:chgData name="Siniša Vuksan" userId="3af124f9-b8e7-46e3-9422-21ae1d17ac0b" providerId="ADAL" clId="{60404417-70EA-4562-99B0-FF0AA0CDD73A}" dt="2021-01-15T15:52:19.426" v="4021" actId="478"/>
          <ac:spMkLst>
            <pc:docMk/>
            <pc:sldMk cId="1819275780" sldId="455"/>
            <ac:spMk id="9" creationId="{DC38565F-6EB7-4666-B45F-09AD290F892F}"/>
          </ac:spMkLst>
        </pc:spChg>
        <pc:spChg chg="mod">
          <ac:chgData name="Siniša Vuksan" userId="3af124f9-b8e7-46e3-9422-21ae1d17ac0b" providerId="ADAL" clId="{60404417-70EA-4562-99B0-FF0AA0CDD73A}" dt="2021-01-15T15:53:32.226" v="4042" actId="20577"/>
          <ac:spMkLst>
            <pc:docMk/>
            <pc:sldMk cId="1819275780" sldId="455"/>
            <ac:spMk id="11" creationId="{EF11D8A2-6508-418F-8A4E-B3FB2118CF91}"/>
          </ac:spMkLst>
        </pc:spChg>
        <pc:picChg chg="mod">
          <ac:chgData name="Siniša Vuksan" userId="3af124f9-b8e7-46e3-9422-21ae1d17ac0b" providerId="ADAL" clId="{60404417-70EA-4562-99B0-FF0AA0CDD73A}" dt="2021-01-15T15:52:21.947" v="4022" actId="1076"/>
          <ac:picMkLst>
            <pc:docMk/>
            <pc:sldMk cId="1819275780" sldId="455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847/353/8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387113c-13a5-4e41-af0e-920e4a94554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It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takes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drive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Gender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(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in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)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equality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" y="-1540"/>
            <a:ext cx="5122541" cy="685954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383513" y="185813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62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0" y="0"/>
            <a:ext cx="9437946" cy="688286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1CAECAD2-502C-4C36-A74E-F9D4D63EBA6B}"/>
              </a:ext>
            </a:extLst>
          </p:cNvPr>
          <p:cNvSpPr txBox="1">
            <a:spLocks/>
          </p:cNvSpPr>
          <p:nvPr/>
        </p:nvSpPr>
        <p:spPr>
          <a:xfrm>
            <a:off x="5606572" y="4983452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BCD7DE7-884B-44FB-8C28-6504005E3665}"/>
              </a:ext>
            </a:extLst>
          </p:cNvPr>
          <p:cNvSpPr txBox="1">
            <a:spLocks/>
          </p:cNvSpPr>
          <p:nvPr/>
        </p:nvSpPr>
        <p:spPr>
          <a:xfrm>
            <a:off x="5620220" y="3482322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9C135FC-E6AB-4CAD-AFB0-6FD5CDD54BF1}"/>
              </a:ext>
            </a:extLst>
          </p:cNvPr>
          <p:cNvSpPr txBox="1">
            <a:spLocks/>
          </p:cNvSpPr>
          <p:nvPr/>
        </p:nvSpPr>
        <p:spPr>
          <a:xfrm>
            <a:off x="5606572" y="2362712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8A12B17-4CD9-474D-B6AD-A7FF67CECAB2}"/>
              </a:ext>
            </a:extLst>
          </p:cNvPr>
          <p:cNvSpPr txBox="1">
            <a:spLocks/>
          </p:cNvSpPr>
          <p:nvPr/>
        </p:nvSpPr>
        <p:spPr>
          <a:xfrm>
            <a:off x="5606572" y="4350144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BBE360B4-EDDD-4110-A52A-82F7E3856F0B}"/>
              </a:ext>
            </a:extLst>
          </p:cNvPr>
          <p:cNvSpPr txBox="1">
            <a:spLocks/>
          </p:cNvSpPr>
          <p:nvPr/>
        </p:nvSpPr>
        <p:spPr>
          <a:xfrm>
            <a:off x="5620220" y="5603112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75E0414-FFD8-43CC-ABBB-74FD3C7F244E}"/>
              </a:ext>
            </a:extLst>
          </p:cNvPr>
          <p:cNvSpPr txBox="1">
            <a:spLocks/>
          </p:cNvSpPr>
          <p:nvPr/>
        </p:nvSpPr>
        <p:spPr>
          <a:xfrm>
            <a:off x="5606572" y="3111332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02F10255-6B8B-4CAB-90B5-E44C4A8AFA20}"/>
              </a:ext>
            </a:extLst>
          </p:cNvPr>
          <p:cNvSpPr txBox="1">
            <a:spLocks/>
          </p:cNvSpPr>
          <p:nvPr/>
        </p:nvSpPr>
        <p:spPr>
          <a:xfrm>
            <a:off x="5620220" y="6360322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ACEC998-A4EE-47BA-9C49-1E02CAB7E32A}"/>
              </a:ext>
            </a:extLst>
          </p:cNvPr>
          <p:cNvSpPr txBox="1">
            <a:spLocks/>
          </p:cNvSpPr>
          <p:nvPr/>
        </p:nvSpPr>
        <p:spPr>
          <a:xfrm>
            <a:off x="5620220" y="1249464"/>
            <a:ext cx="754846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21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" y="0"/>
            <a:ext cx="5123707" cy="686210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65" y="1496542"/>
            <a:ext cx="8857387" cy="322558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1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2915" cy="68734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29" y="2024677"/>
            <a:ext cx="5494276" cy="348010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" y="9104"/>
            <a:ext cx="5105588" cy="683979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53"/>
            <a:ext cx="9960439" cy="64594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" y="9104"/>
            <a:ext cx="5105588" cy="683979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98" y="708962"/>
            <a:ext cx="5947827" cy="354006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E28EBEE-00D2-4267-9AD2-207F5571038D}"/>
              </a:ext>
            </a:extLst>
          </p:cNvPr>
          <p:cNvSpPr txBox="1">
            <a:spLocks/>
          </p:cNvSpPr>
          <p:nvPr/>
        </p:nvSpPr>
        <p:spPr>
          <a:xfrm>
            <a:off x="5523567" y="4835253"/>
            <a:ext cx="5764055" cy="2475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https://wordwall.net/play/847/353/834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4149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6604" cy="685954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6916222" y="185669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61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" y="605302"/>
            <a:ext cx="5529001" cy="56473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936918" y="2115402"/>
            <a:ext cx="6019800" cy="4081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 err="1"/>
              <a:t>equality</a:t>
            </a:r>
            <a:r>
              <a:rPr lang="hr-HR" sz="2400" b="1" dirty="0"/>
              <a:t>	</a:t>
            </a:r>
            <a:r>
              <a:rPr lang="hr-HR" sz="2400" i="1" dirty="0">
                <a:solidFill>
                  <a:srgbClr val="0070C0"/>
                </a:solidFill>
              </a:rPr>
              <a:t>ravnopravnost, jednakost</a:t>
            </a:r>
          </a:p>
          <a:p>
            <a:pPr marL="0" indent="0">
              <a:buNone/>
            </a:pPr>
            <a:r>
              <a:rPr lang="hr-HR" sz="2400" b="1" dirty="0" err="1"/>
              <a:t>diversity</a:t>
            </a:r>
            <a:r>
              <a:rPr lang="hr-HR" sz="2400" b="1" dirty="0"/>
              <a:t>	</a:t>
            </a:r>
            <a:r>
              <a:rPr lang="hr-HR" sz="2400" i="1" dirty="0">
                <a:solidFill>
                  <a:srgbClr val="0070C0"/>
                </a:solidFill>
              </a:rPr>
              <a:t>različitost</a:t>
            </a:r>
          </a:p>
          <a:p>
            <a:pPr marL="0" indent="0">
              <a:buNone/>
            </a:pPr>
            <a:r>
              <a:rPr lang="hr-HR" sz="2400" b="1" dirty="0" err="1"/>
              <a:t>inclusion</a:t>
            </a:r>
            <a:r>
              <a:rPr lang="hr-HR" sz="2400" b="1" dirty="0"/>
              <a:t>	</a:t>
            </a:r>
            <a:r>
              <a:rPr lang="hr-HR" sz="2400" i="1" dirty="0" err="1">
                <a:solidFill>
                  <a:srgbClr val="0070C0"/>
                </a:solidFill>
              </a:rPr>
              <a:t>inkuluzija</a:t>
            </a:r>
            <a:r>
              <a:rPr lang="hr-HR" sz="2400" i="1" dirty="0">
                <a:solidFill>
                  <a:srgbClr val="0070C0"/>
                </a:solidFill>
              </a:rPr>
              <a:t>, uključivanje</a:t>
            </a:r>
            <a:endParaRPr lang="hr-H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0"/>
            <a:ext cx="5138526" cy="686210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33" y="1138226"/>
            <a:ext cx="5783008" cy="47798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2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0"/>
            <a:ext cx="5138526" cy="686210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90" y="17417"/>
            <a:ext cx="7427480" cy="69262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5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0"/>
            <a:ext cx="5138526" cy="686210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78" y="1343178"/>
            <a:ext cx="5783008" cy="34156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3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https://www.e-sfera.hr/dodatni-digitalni-sadrzaji/4387113c-13a5-4e41-af0e-920e4a94554f/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American women’s rights heroines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76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5;  It takes 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247</cp:revision>
  <dcterms:created xsi:type="dcterms:W3CDTF">2020-09-12T11:20:19Z</dcterms:created>
  <dcterms:modified xsi:type="dcterms:W3CDTF">2022-12-12T12:32:52Z</dcterms:modified>
</cp:coreProperties>
</file>